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4"/>
  </p:sldMasterIdLst>
  <p:notesMasterIdLst>
    <p:notesMasterId r:id="rId62"/>
  </p:notesMasterIdLst>
  <p:handoutMasterIdLst>
    <p:handoutMasterId r:id="rId63"/>
  </p:handoutMasterIdLst>
  <p:sldIdLst>
    <p:sldId id="256" r:id="rId5"/>
    <p:sldId id="345" r:id="rId6"/>
    <p:sldId id="346" r:id="rId7"/>
    <p:sldId id="347" r:id="rId8"/>
    <p:sldId id="348" r:id="rId9"/>
    <p:sldId id="349" r:id="rId10"/>
    <p:sldId id="350" r:id="rId11"/>
    <p:sldId id="351" r:id="rId12"/>
    <p:sldId id="352" r:id="rId13"/>
    <p:sldId id="353" r:id="rId14"/>
    <p:sldId id="354" r:id="rId15"/>
    <p:sldId id="355" r:id="rId16"/>
    <p:sldId id="356" r:id="rId17"/>
    <p:sldId id="357" r:id="rId18"/>
    <p:sldId id="358" r:id="rId19"/>
    <p:sldId id="359" r:id="rId20"/>
    <p:sldId id="360" r:id="rId21"/>
    <p:sldId id="361" r:id="rId22"/>
    <p:sldId id="362" r:id="rId23"/>
    <p:sldId id="363" r:id="rId24"/>
    <p:sldId id="364" r:id="rId25"/>
    <p:sldId id="365" r:id="rId26"/>
    <p:sldId id="366" r:id="rId27"/>
    <p:sldId id="367" r:id="rId28"/>
    <p:sldId id="368" r:id="rId29"/>
    <p:sldId id="369" r:id="rId30"/>
    <p:sldId id="370" r:id="rId31"/>
    <p:sldId id="371" r:id="rId32"/>
    <p:sldId id="372" r:id="rId33"/>
    <p:sldId id="373" r:id="rId34"/>
    <p:sldId id="379" r:id="rId35"/>
    <p:sldId id="374" r:id="rId36"/>
    <p:sldId id="375" r:id="rId37"/>
    <p:sldId id="376" r:id="rId38"/>
    <p:sldId id="377" r:id="rId39"/>
    <p:sldId id="378" r:id="rId40"/>
    <p:sldId id="380" r:id="rId41"/>
    <p:sldId id="381" r:id="rId42"/>
    <p:sldId id="382" r:id="rId43"/>
    <p:sldId id="383" r:id="rId44"/>
    <p:sldId id="384" r:id="rId45"/>
    <p:sldId id="385" r:id="rId46"/>
    <p:sldId id="386" r:id="rId47"/>
    <p:sldId id="387" r:id="rId48"/>
    <p:sldId id="388" r:id="rId49"/>
    <p:sldId id="389" r:id="rId50"/>
    <p:sldId id="390" r:id="rId51"/>
    <p:sldId id="391" r:id="rId52"/>
    <p:sldId id="392" r:id="rId53"/>
    <p:sldId id="393" r:id="rId54"/>
    <p:sldId id="394" r:id="rId55"/>
    <p:sldId id="395" r:id="rId56"/>
    <p:sldId id="396" r:id="rId57"/>
    <p:sldId id="397" r:id="rId58"/>
    <p:sldId id="398" r:id="rId59"/>
    <p:sldId id="399" r:id="rId60"/>
    <p:sldId id="400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256"/>
          </p14:sldIdLst>
        </p14:section>
        <p14:section name="Design, Morph, Annotate, Work Together, Tell Me" id="{B9B51309-D148-4332-87C2-07BE32FBCA3B}">
          <p14:sldIdLst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9"/>
            <p14:sldId id="374"/>
            <p14:sldId id="375"/>
            <p14:sldId id="376"/>
            <p14:sldId id="377"/>
            <p14:sldId id="378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</p14:sldIdLst>
        </p14:section>
        <p14:section name="Learn More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462F"/>
    <a:srgbClr val="FF9B45"/>
    <a:srgbClr val="D24726"/>
    <a:srgbClr val="404040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242" autoAdjust="0"/>
  </p:normalViewPr>
  <p:slideViewPr>
    <p:cSldViewPr snapToGrid="0">
      <p:cViewPr varScale="1">
        <p:scale>
          <a:sx n="105" d="100"/>
          <a:sy n="105" d="100"/>
        </p:scale>
        <p:origin x="120" y="24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12/2/2019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12/2/2019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12/2/2019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anchor="ctr" anchorCtr="0">
            <a:norm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Communications II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  <a:latin typeface="+mj-lt"/>
              </a:rPr>
              <a:t>Digital Communications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944" y="5320705"/>
            <a:ext cx="1905000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75" y="789612"/>
            <a:ext cx="7888940" cy="603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737" y="1262949"/>
            <a:ext cx="8366462" cy="549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54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885" y="968188"/>
            <a:ext cx="8053800" cy="572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91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52" y="1521983"/>
            <a:ext cx="1171575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9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9072"/>
            <a:ext cx="8010727" cy="644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5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071" y="1244918"/>
            <a:ext cx="9969404" cy="9899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310" y="2215449"/>
            <a:ext cx="10056127" cy="464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0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39" y="1318316"/>
            <a:ext cx="9665914" cy="535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7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1524000"/>
            <a:ext cx="1176337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4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1765038"/>
            <a:ext cx="1176337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85" y="1633257"/>
            <a:ext cx="117348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2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720" y="1761396"/>
            <a:ext cx="56102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2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13" y="1820283"/>
            <a:ext cx="1118235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1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250" y="1355855"/>
            <a:ext cx="4467225" cy="2790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9" y="3962400"/>
            <a:ext cx="1155382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64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67" y="1503269"/>
            <a:ext cx="1148715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7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25279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2872"/>
            <a:ext cx="9463760" cy="596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6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2185987"/>
            <a:ext cx="1183005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1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1662112"/>
            <a:ext cx="1182052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2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87" y="1294280"/>
            <a:ext cx="1160145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6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1634321"/>
            <a:ext cx="1147762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21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672379"/>
            <a:ext cx="117348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8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202" y="1197852"/>
            <a:ext cx="10086751" cy="543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21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64" y="1796582"/>
            <a:ext cx="1152525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41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1666875"/>
            <a:ext cx="1187767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89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39" y="1261681"/>
            <a:ext cx="4314825" cy="6953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39" y="1957006"/>
            <a:ext cx="3486150" cy="1238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39" y="3176779"/>
            <a:ext cx="4933950" cy="1257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9936" y="1261681"/>
            <a:ext cx="3360118" cy="28529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9936" y="4114611"/>
            <a:ext cx="3117799" cy="16918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9936" y="5806440"/>
            <a:ext cx="3013206" cy="103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16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2014537"/>
            <a:ext cx="1171575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3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97" y="1209160"/>
            <a:ext cx="11021153" cy="556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2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49" y="1208686"/>
            <a:ext cx="10402589" cy="56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7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831" y="1393698"/>
            <a:ext cx="8477250" cy="2095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831" y="3489198"/>
            <a:ext cx="7686675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3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923" y="1502854"/>
            <a:ext cx="1419225" cy="5238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839" y="1880425"/>
            <a:ext cx="862965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8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15" y="1257300"/>
            <a:ext cx="862965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16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986" y="1271017"/>
            <a:ext cx="7860412" cy="53541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94" y="1271017"/>
            <a:ext cx="7860412" cy="535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1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103" y="1630870"/>
            <a:ext cx="865822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4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06" y="1392779"/>
            <a:ext cx="11791950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40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739" y="1328356"/>
            <a:ext cx="8096250" cy="14763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289" y="2687764"/>
            <a:ext cx="864870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5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87" y="1304925"/>
            <a:ext cx="8505825" cy="42481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287" y="5467350"/>
            <a:ext cx="8048625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1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855" y="1311021"/>
            <a:ext cx="8658225" cy="2571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555" y="3882771"/>
            <a:ext cx="877252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15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802" y="1533906"/>
            <a:ext cx="86487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3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679" y="1368552"/>
            <a:ext cx="862965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5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995" y="1317688"/>
            <a:ext cx="4010025" cy="638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327" y="2036445"/>
            <a:ext cx="8810625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440" y="1382458"/>
            <a:ext cx="871537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80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580" y="1219962"/>
            <a:ext cx="7057644" cy="14214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402" y="2641407"/>
            <a:ext cx="7620000" cy="415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29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130" y="1419606"/>
            <a:ext cx="852487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35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016" y="1314259"/>
            <a:ext cx="8839200" cy="26384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141" y="3952684"/>
            <a:ext cx="860107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37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41" y="1257296"/>
            <a:ext cx="10941534" cy="560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2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065" y="1678876"/>
            <a:ext cx="85915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01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504" y="1781556"/>
            <a:ext cx="856297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57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000" y="1454277"/>
            <a:ext cx="8715375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01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40" y="1267922"/>
            <a:ext cx="7477640" cy="569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1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568" y="1361884"/>
            <a:ext cx="764857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39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0799"/>
            <a:ext cx="7726680" cy="576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29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5171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7449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69" y="1809190"/>
            <a:ext cx="1183957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0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9675"/>
            <a:ext cx="11725275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3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45" y="1277302"/>
            <a:ext cx="11068050" cy="17430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20" y="2846743"/>
            <a:ext cx="115443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729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8356" y="469572"/>
            <a:ext cx="6877119" cy="640080"/>
          </a:xfrm>
        </p:spPr>
        <p:txBody>
          <a:bodyPr>
            <a:noAutofit/>
          </a:bodyPr>
          <a:lstStyle/>
          <a:p>
            <a:pPr algn="r" rtl="1"/>
            <a:r>
              <a:rPr lang="fa-IR" dirty="0" smtClean="0">
                <a:latin typeface="Segoe UI Light" panose="020B0502040204020203" pitchFamily="34" charset="0"/>
                <a:cs typeface="B Nazanin" panose="00000400000000000000" pitchFamily="2" charset="-78"/>
              </a:rPr>
              <a:t>مدولاسیون های کریر دیجیتال</a:t>
            </a:r>
            <a:endParaRPr lang="en-US" dirty="0">
              <a:latin typeface="Segoe UI Light" panose="020B0502040204020203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2809"/>
            <a:ext cx="1208722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2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A670225-786D-4D35-95D2-EE23BCCC822D}" vid="{047B070F-071F-4F7E-B21E-00157DBF8D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68F36FF-D6F8-4F25-B1D6-7893F2294B6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60B3179-FCE1-482B-B473-8B7BB6F9AC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ED6A94-6CEC-4690-B5D0-3E831BCC769C}">
  <ds:schemaRefs>
    <ds:schemaRef ds:uri="http://purl.org/dc/dcmitype/"/>
    <ds:schemaRef ds:uri="16c05727-aa75-4e4a-9b5f-8a80a1165891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Welcome to PowerPoint(2)</Template>
  <TotalTime>0</TotalTime>
  <Words>229</Words>
  <Application>Microsoft Office PowerPoint</Application>
  <PresentationFormat>Widescreen</PresentationFormat>
  <Paragraphs>59</Paragraphs>
  <Slides>57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B Nazanin</vt:lpstr>
      <vt:lpstr>Calibri</vt:lpstr>
      <vt:lpstr>Segoe UI</vt:lpstr>
      <vt:lpstr>Segoe UI Light</vt:lpstr>
      <vt:lpstr>WelcomeDoc</vt:lpstr>
      <vt:lpstr>Communications II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  <vt:lpstr>مدولاسیون های کریر دیجیتال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2019-09-20T03:31:23Z</dcterms:created>
  <dcterms:modified xsi:type="dcterms:W3CDTF">2019-12-02T11:15:40Z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